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>
        <p:scale>
          <a:sx n="50" d="100"/>
          <a:sy n="50" d="100"/>
        </p:scale>
        <p:origin x="1188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258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02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625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771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47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320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71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557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059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213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062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F13A7-066B-4182-B39B-7CA4B82F84C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3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23820"/>
            <a:ext cx="12192000" cy="103403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74" t="7531" r="23704" b="3579"/>
          <a:stretch/>
        </p:blipFill>
        <p:spPr>
          <a:xfrm rot="5400000">
            <a:off x="8515351" y="2317752"/>
            <a:ext cx="3238501" cy="34290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82600" y="317500"/>
            <a:ext cx="1085850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Use your vocab to decide what you think is being said in each photo: </a:t>
            </a:r>
            <a:endParaRPr lang="en-US" sz="4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9253" y="2073276"/>
            <a:ext cx="2647950" cy="3971924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374" y="2647950"/>
            <a:ext cx="4755049" cy="297052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3578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2015-09-21T16:27:04Z</dcterms:created>
  <dcterms:modified xsi:type="dcterms:W3CDTF">2015-09-21T16:27:25Z</dcterms:modified>
</cp:coreProperties>
</file>